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67" r:id="rId3"/>
    <p:sldId id="264" r:id="rId4"/>
    <p:sldId id="265" r:id="rId5"/>
    <p:sldId id="268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0EA3-E475-4894-A3BD-C710EEBE240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4A28-8D67-48AE-A8E3-392ACAA35149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90E7-3ADD-450D-9C47-56E583DE52D1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8568-C877-4726-BE1A-0E84E54CAFF7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8B0D1-A9DA-456F-94E4-DC2C2AA698D8}" type="datetime1">
              <a:rPr lang="tr-TR" smtClean="0"/>
              <a:t>20.11.2020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5CFAF-23E2-4812-9B26-A36B12C7929E}" type="datetime1">
              <a:rPr lang="tr-TR" smtClean="0"/>
              <a:t>20.11.2020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E4C4-4666-4C48-AF3F-19F012E14EBB}" type="datetime1">
              <a:rPr lang="tr-TR" smtClean="0"/>
              <a:t>20.11.2020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7ED4-EF5C-45EF-9567-BDAD7FC365E3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3B41-2AAC-4C36-A519-18F84F6D1F3D}" type="datetime1">
              <a:rPr lang="tr-TR" smtClean="0"/>
              <a:t>20.11.2020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2B96-8FA4-4273-A80F-8B81C7B7835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C5C35-E7C6-4897-9B4F-727763BDFB92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68C12-9F2C-4936-98A2-052767B54DB4}" type="datetime1">
              <a:rPr lang="tr-TR" smtClean="0"/>
              <a:t>20.11.2020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OYUNLA MATEMATİK ÖĞRETİMİ</a:t>
            </a:r>
            <a:br>
              <a:rPr lang="tr-TR" dirty="0"/>
            </a:br>
            <a:r>
              <a:rPr lang="tr-TR" sz="2200" dirty="0"/>
              <a:t>3.hafta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12968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sz="4500" dirty="0">
                <a:solidFill>
                  <a:srgbClr val="FF0000"/>
                </a:solidFill>
              </a:rPr>
              <a:t>«Önce oyunun tüm kurallarını öğreneceksin sonra da herkesten iyi oynamayı.»</a:t>
            </a:r>
          </a:p>
          <a:p>
            <a:pPr marL="0" indent="0" algn="just">
              <a:buNone/>
            </a:pPr>
            <a:endParaRPr lang="tr-TR" sz="45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tr-TR" sz="6500" b="1" dirty="0">
                <a:solidFill>
                  <a:srgbClr val="002060"/>
                </a:solidFill>
              </a:rPr>
              <a:t>Albert Einstein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5198715" cy="26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330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 algn="ctr">
              <a:buNone/>
            </a:pPr>
            <a:r>
              <a:rPr lang="tr-TR" b="1" dirty="0"/>
              <a:t>Oyun Türleri ve 	</a:t>
            </a:r>
          </a:p>
          <a:p>
            <a:pPr marL="0" indent="0" algn="ctr">
              <a:buNone/>
            </a:pPr>
            <a:r>
              <a:rPr lang="tr-TR" b="1" dirty="0"/>
              <a:t>Matematik Öğretiminde Oyunların Önemi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  <p:pic>
        <p:nvPicPr>
          <p:cNvPr id="5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4399"/>
            <a:ext cx="1659604" cy="125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65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Matematiği oyun ile öğretmek nasıl olacak???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4</a:t>
            </a:fld>
            <a:endParaRPr lang="tr-T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07" y="116632"/>
            <a:ext cx="437929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30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OYUN TÜRLERİ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Bilişsel Oyunlar</a:t>
            </a:r>
          </a:p>
          <a:p>
            <a:r>
              <a:rPr lang="tr-TR" dirty="0"/>
              <a:t>Sosyal Oyunlar</a:t>
            </a:r>
          </a:p>
          <a:p>
            <a:r>
              <a:rPr lang="tr-TR" dirty="0"/>
              <a:t>Yaratıcı Oyunlar</a:t>
            </a:r>
          </a:p>
          <a:p>
            <a:r>
              <a:rPr lang="tr-TR" dirty="0" err="1"/>
              <a:t>Manipülatif</a:t>
            </a:r>
            <a:r>
              <a:rPr lang="tr-TR" dirty="0"/>
              <a:t> Oyunlar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163413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58</Words>
  <Application>Microsoft Office PowerPoint</Application>
  <PresentationFormat>Ekran Gösterisi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Calibri</vt:lpstr>
      <vt:lpstr>Ofis Teması</vt:lpstr>
      <vt:lpstr>OYUNLA MATEMATİK ÖĞRETİMİ 3.hafta</vt:lpstr>
      <vt:lpstr>PowerPoint Sunusu</vt:lpstr>
      <vt:lpstr>PowerPoint Sunusu</vt:lpstr>
      <vt:lpstr>PowerPoint Sunusu</vt:lpstr>
      <vt:lpstr>OYUN TÜRLERİ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317</cp:revision>
  <dcterms:created xsi:type="dcterms:W3CDTF">2020-06-10T07:36:53Z</dcterms:created>
  <dcterms:modified xsi:type="dcterms:W3CDTF">2020-11-20T05:04:36Z</dcterms:modified>
</cp:coreProperties>
</file>